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64633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4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: Squeeze Page Set up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#9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509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514119" y="2931813"/>
            <a:ext cx="839098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Landing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page created to solicit opt-in email addresses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4119" y="3763810"/>
            <a:ext cx="852279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There are all kinds of ways to create a squeeze page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514119" y="4595804"/>
            <a:ext cx="7336540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Internet Marketing is all about testing 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4: Squeeze Page Set up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514119" y="2099816"/>
            <a:ext cx="705645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bigger your list, the greater your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income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55888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514119" y="2931813"/>
            <a:ext cx="889349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Directly related to the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topic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4119" y="3763810"/>
            <a:ext cx="748482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Just try to make it easy for people to remember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514118" y="4595804"/>
            <a:ext cx="575487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So people can easily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remember it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4: Squeeze Page Set up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514119" y="2099816"/>
            <a:ext cx="705645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address of your website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073030"/>
      </p:ext>
    </p:extLst>
  </p:cSld>
  <p:clrMapOvr>
    <a:masterClrMapping/>
  </p:clrMapOvr>
  <p:transition spd="slow" advTm="55888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5|6.2|6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5|6.2|6.5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724</TotalTime>
  <Words>84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78</cp:revision>
  <dcterms:created xsi:type="dcterms:W3CDTF">2014-05-21T21:19:49Z</dcterms:created>
  <dcterms:modified xsi:type="dcterms:W3CDTF">2014-05-28T04:22:22Z</dcterms:modified>
</cp:coreProperties>
</file>